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5FA4A6-3C98-C0BB-E0F3-1700D16D52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009A0CE-2453-184A-A0B3-78ECAB9DE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55CCD9E-CEAA-98CB-6884-9D4E3846F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5ADC3-9DF5-453B-B4AA-1904443B8DE5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51CBF5-37BB-0052-E80F-C149456B5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1FF7122-8689-FD0B-4795-BF01CF516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23819-737B-4E14-AE7E-41A671E71F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8657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920082-513B-6CC2-C183-F96E5B36F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6896F3D-3525-2D9F-42A7-4A22529060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AEC6D47-546B-3F60-88EF-C0AB743AC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5ADC3-9DF5-453B-B4AA-1904443B8DE5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14BE28C-2AB4-1FEF-A63A-378BD14DD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FBA171-DD52-812F-CF6C-7E8958A7C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23819-737B-4E14-AE7E-41A671E71F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4726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3B185C9-18DF-9F3C-43EB-469F05BE76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F4572F9-C231-21FB-22A9-E02AE37962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372E1C5-0875-1E2D-C633-DD0C54B89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5ADC3-9DF5-453B-B4AA-1904443B8DE5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9A5C7B-7B92-F046-5C4C-670DAA682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7B86D7-66D2-BE44-A649-1B047520C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23819-737B-4E14-AE7E-41A671E71F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6794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ACB716-03EC-8C1B-B973-FB82166F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49F99B-DAFC-48E9-039D-36D1B1D8D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B7C691-5880-494F-4842-EB6F3A614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5ADC3-9DF5-453B-B4AA-1904443B8DE5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7B203C-A86A-F8C0-8E1C-AEDE1B65D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0B8795-8726-546A-83F3-207C0D354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23819-737B-4E14-AE7E-41A671E71F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1507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5F7BAF-4760-BFBE-421B-9540325BA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7D6FF0B-7AC1-D231-B099-B602A90E0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D59AFAF-EDE6-3DDF-3311-11EE052C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5ADC3-9DF5-453B-B4AA-1904443B8DE5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9B1117-67AE-F9FA-61C1-55BB72E17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2A79CD-851B-27D9-E585-8C6F6EC69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23819-737B-4E14-AE7E-41A671E71F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3097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E8C225-94E6-DDC1-6233-D1B1D1493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E1CA03-47E3-5C40-2190-3D4AE48016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C8C57C3-4B93-8E62-3352-A97DF45F1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D58F438-FDB9-5CF7-5328-F0E22C432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5ADC3-9DF5-453B-B4AA-1904443B8DE5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3D207E2-3665-F5C2-D1D5-4A5F98E85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3B5CFD0-302D-37EF-94BC-FA9DB80B1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23819-737B-4E14-AE7E-41A671E71F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0230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F9FB5A-C18B-7CD0-0212-DCA716706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10FDA4-4984-0081-8B61-6FEFA849A0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D7A388B-2157-96AA-2156-270F6DE68E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F13E3A0-3F45-407C-5251-5FD1AAF4CB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05DD33A-C1EE-ECA7-06D9-FF70B4B165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DA87584-A8D7-0E40-5D71-2532F6366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5ADC3-9DF5-453B-B4AA-1904443B8DE5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059C19E-4BEA-705E-90DD-9F9618975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777A4AB-8353-2E6E-B6DD-46FAFCED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23819-737B-4E14-AE7E-41A671E71F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106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19BF54-B4A4-C2A7-D3DB-A51436C38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006AFEC-97D0-D157-C770-460C3E8B8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5ADC3-9DF5-453B-B4AA-1904443B8DE5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A405B6C-B384-51BF-BEDA-7BA13261E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619ABDE-4B7B-195E-DEB9-15E866477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23819-737B-4E14-AE7E-41A671E71F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9152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46A6F51-B456-0894-6936-EAAE9883C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5ADC3-9DF5-453B-B4AA-1904443B8DE5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E06CFF7-AAD7-5892-3BC6-5F383536D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942A3D1-6DB0-FED4-E8D6-7B6CB99AC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23819-737B-4E14-AE7E-41A671E71F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7005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37E3BC-956C-0E23-3509-8422999F2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EC2770-5645-2782-3F7D-F92958668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86BA801-C97A-1255-781F-A5C4B56002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5DE43B9-BB0E-66DD-5EBC-E11757FBE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5ADC3-9DF5-453B-B4AA-1904443B8DE5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057B7C8-F94A-68CF-C399-E9785A4F9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D60C427-3EDD-BA96-E456-C51C5554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23819-737B-4E14-AE7E-41A671E71F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4727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BCE48A-E2D3-D5BD-C306-8ADE2140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43BA387-012C-F344-A62B-FA0F5044BD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F05171-2D1D-582A-F77D-07F6136873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20EB009-89C7-FAC4-4F2E-EEAA21453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5ADC3-9DF5-453B-B4AA-1904443B8DE5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84726DE-02B8-85AC-22FF-B2723E91C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56EB360-E97A-E11E-F1D9-D8C6BF1AA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23819-737B-4E14-AE7E-41A671E71F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4395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A03A53-BF85-CF84-296F-2AEE68549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5DB41BF-26F2-E963-8D0F-E1E00028E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A88D25B-22CA-44F8-1A28-2440B2515B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65ADC3-9DF5-453B-B4AA-1904443B8DE5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6B232E-7DF3-A5FA-65A2-3080D10403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FFB8E6-26E4-D244-902E-AB1ACA30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23819-737B-4E14-AE7E-41A671E71F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4406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976E1-0F16-017E-4F0D-AFFFFFC1DB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Оценка грузоподъемности крюков.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7C4BE90-2CE0-F267-10E6-B68D1B4FB0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Выполнила: Качевская О.А.</a:t>
            </a:r>
          </a:p>
        </p:txBody>
      </p:sp>
    </p:spTree>
    <p:extLst>
      <p:ext uri="{BB962C8B-B14F-4D97-AF65-F5344CB8AC3E}">
        <p14:creationId xmlns:p14="http://schemas.microsoft.com/office/powerpoint/2010/main" val="3209647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F625778-5108-D735-E779-DAA509BA0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0875"/>
          </a:xfrm>
        </p:spPr>
        <p:txBody>
          <a:bodyPr>
            <a:normAutofit fontScale="90000"/>
          </a:bodyPr>
          <a:lstStyle/>
          <a:p>
            <a:r>
              <a:rPr lang="ru-RU" dirty="0"/>
              <a:t>Результаты.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2332C3E-D341-7251-3855-34025833EF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39" t="18316" r="34091" b="18788"/>
          <a:stretch/>
        </p:blipFill>
        <p:spPr>
          <a:xfrm>
            <a:off x="1311563" y="1272308"/>
            <a:ext cx="2068945" cy="43133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A95C93-9680-A70C-DF78-988382C62907}"/>
              </a:ext>
            </a:extLst>
          </p:cNvPr>
          <p:cNvSpPr txBox="1"/>
          <p:nvPr/>
        </p:nvSpPr>
        <p:spPr>
          <a:xfrm>
            <a:off x="720437" y="5913690"/>
            <a:ext cx="336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Рис.19. Распределение перемещений на модели №3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4D6AAAB-DE62-12EC-655C-E0C7BC0E73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50" t="25590" r="80076" b="57979"/>
          <a:stretch/>
        </p:blipFill>
        <p:spPr>
          <a:xfrm>
            <a:off x="720436" y="1343999"/>
            <a:ext cx="1070459" cy="160240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5D85C96-7BD3-734A-75C0-95A87111D9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318" t="18552" r="33712" b="18552"/>
          <a:stretch/>
        </p:blipFill>
        <p:spPr>
          <a:xfrm>
            <a:off x="5237018" y="1272307"/>
            <a:ext cx="2068945" cy="431338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98F95AA-E8B8-537A-7D32-CA41376FE7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88" t="25590" r="79621" b="57979"/>
          <a:stretch/>
        </p:blipFill>
        <p:spPr>
          <a:xfrm>
            <a:off x="4525818" y="1272307"/>
            <a:ext cx="1193820" cy="16740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D838F1B-8A9C-285E-E5DE-CB0ADDC06B44}"/>
              </a:ext>
            </a:extLst>
          </p:cNvPr>
          <p:cNvSpPr txBox="1"/>
          <p:nvPr/>
        </p:nvSpPr>
        <p:spPr>
          <a:xfrm>
            <a:off x="4859370" y="5913689"/>
            <a:ext cx="336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Рис.20. Распределение деформаций на модели №3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F61D4E9-3B8A-5E83-B25B-8AC292CF9D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712" t="18552" r="34242" b="17576"/>
          <a:stretch/>
        </p:blipFill>
        <p:spPr>
          <a:xfrm>
            <a:off x="9162473" y="1343999"/>
            <a:ext cx="2078181" cy="438034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3435136-139A-FBC2-63BD-03F9263546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750" t="25590" r="80462" b="58114"/>
          <a:stretch/>
        </p:blipFill>
        <p:spPr>
          <a:xfrm>
            <a:off x="8456848" y="1272307"/>
            <a:ext cx="1084315" cy="171739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0E1360F-5B96-68BE-8ECF-3F8724927106}"/>
              </a:ext>
            </a:extLst>
          </p:cNvPr>
          <p:cNvSpPr txBox="1"/>
          <p:nvPr/>
        </p:nvSpPr>
        <p:spPr>
          <a:xfrm>
            <a:off x="8699153" y="5913689"/>
            <a:ext cx="336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Рис.21. Распределение напряжений на модели №3</a:t>
            </a:r>
          </a:p>
        </p:txBody>
      </p:sp>
    </p:spTree>
    <p:extLst>
      <p:ext uri="{BB962C8B-B14F-4D97-AF65-F5344CB8AC3E}">
        <p14:creationId xmlns:p14="http://schemas.microsoft.com/office/powerpoint/2010/main" val="1178119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AF97EC2B-F326-4290-B183-870C982B2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3782"/>
            <a:ext cx="10515600" cy="5013181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 результате проведенного анализа и сравнения полученных результатов можно сделать вывод, что самым крепким из представленных крюков является крюк №2, так как у него наименьшие показатели по все параметрам. Полученный в ходе работы результат является довольно правдивым, так как грузоподъемность крюка с двумя рогами варьируется от 80 до 320т, а крюков с одним рогом до 100 т, но не более.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760C89E-6EAD-9D87-A912-7421CA92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0875"/>
          </a:xfrm>
        </p:spPr>
        <p:txBody>
          <a:bodyPr>
            <a:normAutofit fontScale="90000"/>
          </a:bodyPr>
          <a:lstStyle/>
          <a:p>
            <a:r>
              <a:rPr lang="ru-RU" dirty="0"/>
              <a:t>Вывод.</a:t>
            </a:r>
          </a:p>
        </p:txBody>
      </p:sp>
    </p:spTree>
    <p:extLst>
      <p:ext uri="{BB962C8B-B14F-4D97-AF65-F5344CB8AC3E}">
        <p14:creationId xmlns:p14="http://schemas.microsoft.com/office/powerpoint/2010/main" val="2114324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1E6057-55A8-9326-2505-02EFCDC3F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0875"/>
          </a:xfrm>
        </p:spPr>
        <p:txBody>
          <a:bodyPr>
            <a:normAutofit fontScale="90000"/>
          </a:bodyPr>
          <a:lstStyle/>
          <a:p>
            <a:r>
              <a:rPr lang="ru-RU" dirty="0"/>
              <a:t>Геометрия.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EBC117-E83C-C1E4-7E8F-C98C10EB4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725727" cy="5160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dirty="0"/>
              <a:t>При детальном рассмотрении исходной геометрии было обнаружено много мелких и ненужных плоскостей, граней и точек, которые в целом не повлияли бы на итоговый результат, однако могли бы очень сильно испортить сетку, поэтому было принято решение в первую очередь почистить модели.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5BCB99-9795-F0A4-F93B-2D1B2FD66B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515" t="24646" r="34166" b="19865"/>
          <a:stretch/>
        </p:blipFill>
        <p:spPr>
          <a:xfrm>
            <a:off x="2454562" y="2484583"/>
            <a:ext cx="2533074" cy="325117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E52729-6A5A-08A6-1A46-93B8EF78B4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31" t="26262" r="35530" b="20808"/>
          <a:stretch/>
        </p:blipFill>
        <p:spPr>
          <a:xfrm>
            <a:off x="7204366" y="2484582"/>
            <a:ext cx="3160172" cy="32511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750FCF-4257-CBFA-F71E-EEECE8107935}"/>
              </a:ext>
            </a:extLst>
          </p:cNvPr>
          <p:cNvSpPr txBox="1"/>
          <p:nvPr/>
        </p:nvSpPr>
        <p:spPr>
          <a:xfrm>
            <a:off x="2549236" y="5948341"/>
            <a:ext cx="2533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Рис.1. Исходная геометрия крюка №1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8902D3-CC77-8160-FBCE-78DF4707FD50}"/>
              </a:ext>
            </a:extLst>
          </p:cNvPr>
          <p:cNvSpPr txBox="1"/>
          <p:nvPr/>
        </p:nvSpPr>
        <p:spPr>
          <a:xfrm>
            <a:off x="7831464" y="5948341"/>
            <a:ext cx="2533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Рис.2. Исправленная геометрия крюка №1</a:t>
            </a:r>
          </a:p>
        </p:txBody>
      </p:sp>
    </p:spTree>
    <p:extLst>
      <p:ext uri="{BB962C8B-B14F-4D97-AF65-F5344CB8AC3E}">
        <p14:creationId xmlns:p14="http://schemas.microsoft.com/office/powerpoint/2010/main" val="1340867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0C471AF-8281-52B3-A200-1207A0A679E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50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Геометрия.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3F65C24-CD65-01C8-47CC-B635759B02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182" t="19259" r="33106" b="14478"/>
          <a:stretch/>
        </p:blipFill>
        <p:spPr>
          <a:xfrm>
            <a:off x="2299854" y="1016000"/>
            <a:ext cx="2890982" cy="45442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13D7E3-6B3B-13CC-875C-9A7324046153}"/>
              </a:ext>
            </a:extLst>
          </p:cNvPr>
          <p:cNvSpPr txBox="1"/>
          <p:nvPr/>
        </p:nvSpPr>
        <p:spPr>
          <a:xfrm>
            <a:off x="2558472" y="5745141"/>
            <a:ext cx="2533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Рис.3. Исходная геометрия крюка №2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3E88FF5-1B9D-9C73-F488-91E3954B84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12" t="20741" r="31667" b="11784"/>
          <a:stretch/>
        </p:blipFill>
        <p:spPr>
          <a:xfrm>
            <a:off x="7629236" y="1015999"/>
            <a:ext cx="3001818" cy="45442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2FF1E0-8310-969E-2D06-22D3BE98F337}"/>
              </a:ext>
            </a:extLst>
          </p:cNvPr>
          <p:cNvSpPr txBox="1"/>
          <p:nvPr/>
        </p:nvSpPr>
        <p:spPr>
          <a:xfrm>
            <a:off x="8097980" y="5745140"/>
            <a:ext cx="2533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Рис.4. Исправленная геометрия крюка №2</a:t>
            </a:r>
          </a:p>
        </p:txBody>
      </p:sp>
    </p:spTree>
    <p:extLst>
      <p:ext uri="{BB962C8B-B14F-4D97-AF65-F5344CB8AC3E}">
        <p14:creationId xmlns:p14="http://schemas.microsoft.com/office/powerpoint/2010/main" val="2323860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F4C077F-826C-268E-1672-340B3226845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50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Геометрия.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000A3BF-347D-689C-79D9-3507E45907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349" t="19528" r="34015" b="15286"/>
          <a:stretch/>
        </p:blipFill>
        <p:spPr>
          <a:xfrm>
            <a:off x="2595417" y="1388918"/>
            <a:ext cx="2073803" cy="40801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6A4E17-EB62-75F8-CD52-59FE68DDDAD0}"/>
              </a:ext>
            </a:extLst>
          </p:cNvPr>
          <p:cNvSpPr txBox="1"/>
          <p:nvPr/>
        </p:nvSpPr>
        <p:spPr>
          <a:xfrm>
            <a:off x="2595417" y="5518834"/>
            <a:ext cx="2533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Рис.5. Исходная геометрия крюка №3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EDC1C5E-0C12-696B-656A-450F30FC9F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530" t="16700" r="34773" b="12862"/>
          <a:stretch/>
        </p:blipFill>
        <p:spPr>
          <a:xfrm>
            <a:off x="8017164" y="1016000"/>
            <a:ext cx="1699490" cy="45816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51F770-05BA-3BC8-A306-61A77FB470A9}"/>
              </a:ext>
            </a:extLst>
          </p:cNvPr>
          <p:cNvSpPr txBox="1"/>
          <p:nvPr/>
        </p:nvSpPr>
        <p:spPr>
          <a:xfrm>
            <a:off x="7857835" y="5518833"/>
            <a:ext cx="2533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Рис.6. Исправленная геометрия крюка №3</a:t>
            </a:r>
          </a:p>
        </p:txBody>
      </p:sp>
    </p:spTree>
    <p:extLst>
      <p:ext uri="{BB962C8B-B14F-4D97-AF65-F5344CB8AC3E}">
        <p14:creationId xmlns:p14="http://schemas.microsoft.com/office/powerpoint/2010/main" val="2544874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17B51C1-6F7D-BE85-3CA8-BD4E66D64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Для построения сетки были использованы такие методы, как </a:t>
            </a:r>
            <a:r>
              <a:rPr lang="en-US" sz="1800" dirty="0"/>
              <a:t>Cartesian </a:t>
            </a:r>
            <a:r>
              <a:rPr lang="ru-RU" sz="1800" dirty="0"/>
              <a:t>и </a:t>
            </a:r>
            <a:r>
              <a:rPr lang="en-US" sz="1800" dirty="0"/>
              <a:t>MultiZone</a:t>
            </a:r>
            <a:r>
              <a:rPr lang="ru-RU" sz="1800" dirty="0"/>
              <a:t>, так как предполагалось, что будет разбиение лучше, чем разбиение на тетраэдры, однако при построении сетка либо не строилась, либо выходила слишком кривой. В следствие этого было принято решение разбивать модели на  тетраэдры, ориентируясь на метрику элементов (для достижения наилучшего результата большая часть элементов должна быть больше значения 0.6). </a:t>
            </a:r>
          </a:p>
          <a:p>
            <a:pPr marL="0" indent="0">
              <a:buNone/>
            </a:pPr>
            <a:r>
              <a:rPr lang="ru-RU" sz="1800" dirty="0"/>
              <a:t>В итоге модель №1 была разбита на сетку, с размером элементов 3 мм (11496 узлов и 6299 элементов), модель №2 – на сетку, с размером элементов 6 мм (96742 узла и 55537 элементов), а модель №3 – на сетку, с размером элементов 6 мм (21958 узлов и 12225 элементов).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2EF6E66-5956-D0D5-99C1-16D03D697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0875"/>
          </a:xfrm>
        </p:spPr>
        <p:txBody>
          <a:bodyPr>
            <a:normAutofit fontScale="90000"/>
          </a:bodyPr>
          <a:lstStyle/>
          <a:p>
            <a:r>
              <a:rPr lang="ru-RU" dirty="0"/>
              <a:t>Построение сетки.</a:t>
            </a:r>
          </a:p>
        </p:txBody>
      </p:sp>
    </p:spTree>
    <p:extLst>
      <p:ext uri="{BB962C8B-B14F-4D97-AF65-F5344CB8AC3E}">
        <p14:creationId xmlns:p14="http://schemas.microsoft.com/office/powerpoint/2010/main" val="3612761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7D5691-61E2-1FFD-D90D-E4ED6685F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33" t="22626" r="34394" b="17172"/>
          <a:stretch/>
        </p:blipFill>
        <p:spPr>
          <a:xfrm>
            <a:off x="838200" y="1118918"/>
            <a:ext cx="3038764" cy="4620164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47EB207B-8FCB-3508-E344-241EFADF7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0875"/>
          </a:xfrm>
        </p:spPr>
        <p:txBody>
          <a:bodyPr>
            <a:normAutofit fontScale="90000"/>
          </a:bodyPr>
          <a:lstStyle/>
          <a:p>
            <a:r>
              <a:rPr lang="ru-RU" dirty="0"/>
              <a:t>Построение сетки.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AC5E81F-22D3-AAAA-DEB4-30473DBFBC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530" t="17644" r="32954" b="18518"/>
          <a:stretch/>
        </p:blipFill>
        <p:spPr>
          <a:xfrm>
            <a:off x="4645890" y="1239982"/>
            <a:ext cx="3232727" cy="437803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560FAA8-25BD-363F-C425-3CBC08DC1F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091" t="16315" r="35379" b="18081"/>
          <a:stretch/>
        </p:blipFill>
        <p:spPr>
          <a:xfrm>
            <a:off x="9180945" y="1118918"/>
            <a:ext cx="2503053" cy="4499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3CB402-BE53-8C7F-4091-2CEBFA887CD5}"/>
              </a:ext>
            </a:extLst>
          </p:cNvPr>
          <p:cNvSpPr txBox="1"/>
          <p:nvPr/>
        </p:nvSpPr>
        <p:spPr>
          <a:xfrm>
            <a:off x="1091045" y="5842000"/>
            <a:ext cx="253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Рис.7. Сетка крюка №1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146C84-7CB6-0CE3-8F4B-66CEB613A2F2}"/>
              </a:ext>
            </a:extLst>
          </p:cNvPr>
          <p:cNvSpPr txBox="1"/>
          <p:nvPr/>
        </p:nvSpPr>
        <p:spPr>
          <a:xfrm>
            <a:off x="5122717" y="5842000"/>
            <a:ext cx="253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Рис.8. Сетка крюка №2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558CE9-FC19-01ED-079B-6306F0305C26}"/>
              </a:ext>
            </a:extLst>
          </p:cNvPr>
          <p:cNvSpPr txBox="1"/>
          <p:nvPr/>
        </p:nvSpPr>
        <p:spPr>
          <a:xfrm>
            <a:off x="9269845" y="5842000"/>
            <a:ext cx="253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Рис.9. Сетка крюка №3</a:t>
            </a:r>
          </a:p>
        </p:txBody>
      </p:sp>
    </p:spTree>
    <p:extLst>
      <p:ext uri="{BB962C8B-B14F-4D97-AF65-F5344CB8AC3E}">
        <p14:creationId xmlns:p14="http://schemas.microsoft.com/office/powerpoint/2010/main" val="848108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1B6B600-9F92-82AA-8FB9-630DCCC04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7600"/>
            <a:ext cx="10515600" cy="5059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dirty="0"/>
              <a:t>На саму модель действует только нагрузка в 10 т или же 10</a:t>
            </a:r>
            <a:r>
              <a:rPr lang="en-US" sz="1600" dirty="0"/>
              <a:t>^</a:t>
            </a:r>
            <a:r>
              <a:rPr lang="ru-RU" sz="1600" dirty="0"/>
              <a:t>5 Н. Данная сила действует на рога крюков. Также крюки зафиксированы сверху. Для модели №2 было принято приложить на каждый рог по 5т (Было проверено, что при приложении нагрузки в 10 т на всю нижнюю часть и при приложении нагрузок на каждый рог по 5 т, результаты отличались на десятые мм, поэтому можно выбрать любой вариант). Красным цветом обозначены места приложения сил, а синим – закрепленные участки.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32A4B06-BBAA-2E18-258A-C00FC937F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0875"/>
          </a:xfrm>
        </p:spPr>
        <p:txBody>
          <a:bodyPr>
            <a:normAutofit fontScale="90000"/>
          </a:bodyPr>
          <a:lstStyle/>
          <a:p>
            <a:r>
              <a:rPr lang="ru-RU" dirty="0"/>
              <a:t>Нагрузка.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F75F00A-E504-7426-A379-7F85E079EB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379" t="16297" r="32425" b="17441"/>
          <a:stretch/>
        </p:blipFill>
        <p:spPr>
          <a:xfrm>
            <a:off x="4821382" y="2455453"/>
            <a:ext cx="2715491" cy="372150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7C29A69-F7F2-5FB2-29D2-483B4E82B7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348" t="24108" r="36213" b="17306"/>
          <a:stretch/>
        </p:blipFill>
        <p:spPr>
          <a:xfrm>
            <a:off x="838200" y="2410691"/>
            <a:ext cx="2450241" cy="376627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DA74185-CCFC-F4EA-45E2-677810BE6F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636" t="17779" r="32879" b="18114"/>
          <a:stretch/>
        </p:blipFill>
        <p:spPr>
          <a:xfrm>
            <a:off x="8903561" y="2117953"/>
            <a:ext cx="2080669" cy="40590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0BA5AAE-43D6-3386-F178-04D3C381506A}"/>
              </a:ext>
            </a:extLst>
          </p:cNvPr>
          <p:cNvSpPr txBox="1"/>
          <p:nvPr/>
        </p:nvSpPr>
        <p:spPr>
          <a:xfrm>
            <a:off x="424873" y="6278563"/>
            <a:ext cx="2882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Рис.10. Нагрузка крюка №1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0E0429-911A-22A9-8BF2-1BDBE4FC9A41}"/>
              </a:ext>
            </a:extLst>
          </p:cNvPr>
          <p:cNvSpPr txBox="1"/>
          <p:nvPr/>
        </p:nvSpPr>
        <p:spPr>
          <a:xfrm>
            <a:off x="4858623" y="6278563"/>
            <a:ext cx="2882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Рис.11. Нагрузка крюка №2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24490B-9D28-E24B-862B-05A77CBA03E7}"/>
              </a:ext>
            </a:extLst>
          </p:cNvPr>
          <p:cNvSpPr txBox="1"/>
          <p:nvPr/>
        </p:nvSpPr>
        <p:spPr>
          <a:xfrm>
            <a:off x="8687096" y="6278563"/>
            <a:ext cx="2882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Рис.12. Нагрузка крюка №3</a:t>
            </a:r>
          </a:p>
        </p:txBody>
      </p:sp>
    </p:spTree>
    <p:extLst>
      <p:ext uri="{BB962C8B-B14F-4D97-AF65-F5344CB8AC3E}">
        <p14:creationId xmlns:p14="http://schemas.microsoft.com/office/powerpoint/2010/main" val="2380133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1FAC056-C71F-87A1-6B42-1C4239633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0875"/>
          </a:xfrm>
        </p:spPr>
        <p:txBody>
          <a:bodyPr>
            <a:normAutofit fontScale="90000"/>
          </a:bodyPr>
          <a:lstStyle/>
          <a:p>
            <a:r>
              <a:rPr lang="ru-RU" dirty="0"/>
              <a:t>Результаты.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7B6DC90-E1F6-190A-1390-09BF3D2931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79" t="24512" r="36363" b="16094"/>
          <a:stretch/>
        </p:blipFill>
        <p:spPr>
          <a:xfrm>
            <a:off x="1108364" y="1487055"/>
            <a:ext cx="2800481" cy="45073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0015C5-19E9-0E9C-9C5F-D3D10CBC48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0" t="25455" r="86591" b="57845"/>
          <a:stretch/>
        </p:blipFill>
        <p:spPr>
          <a:xfrm>
            <a:off x="1108364" y="1565275"/>
            <a:ext cx="720436" cy="11453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5B72DF-D6ED-DA3E-6835-16B998D9DF20}"/>
              </a:ext>
            </a:extLst>
          </p:cNvPr>
          <p:cNvSpPr txBox="1"/>
          <p:nvPr/>
        </p:nvSpPr>
        <p:spPr>
          <a:xfrm>
            <a:off x="546809" y="6068290"/>
            <a:ext cx="336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Рис.13. Распределение перемещений на модели №1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81A1D19-C149-1C53-0CF3-AF2C7BD10F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727" t="24242" r="36894" b="16498"/>
          <a:stretch/>
        </p:blipFill>
        <p:spPr>
          <a:xfrm>
            <a:off x="4869648" y="1237202"/>
            <a:ext cx="2953552" cy="483108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F69B821-E3B2-0298-FC22-2A6A690E7C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76" t="25455" r="84924" b="57845"/>
          <a:stretch/>
        </p:blipFill>
        <p:spPr>
          <a:xfrm>
            <a:off x="4597175" y="1449821"/>
            <a:ext cx="1098754" cy="13762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78A9B6-1FAA-6FA0-7194-B02DDBBE9288}"/>
              </a:ext>
            </a:extLst>
          </p:cNvPr>
          <p:cNvSpPr txBox="1"/>
          <p:nvPr/>
        </p:nvSpPr>
        <p:spPr>
          <a:xfrm>
            <a:off x="4665406" y="6068290"/>
            <a:ext cx="336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Рис.1</a:t>
            </a:r>
            <a:r>
              <a:rPr lang="en-US" dirty="0"/>
              <a:t>4</a:t>
            </a:r>
            <a:r>
              <a:rPr lang="ru-RU" dirty="0"/>
              <a:t>. Распределение деформаций на модели №1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846C538-3E73-CD3C-6527-86CA3808C0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152" t="23394" r="34158" b="16230"/>
          <a:stretch/>
        </p:blipFill>
        <p:spPr>
          <a:xfrm>
            <a:off x="8784003" y="1229264"/>
            <a:ext cx="2948073" cy="483902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12DE092-CB80-6CE9-5452-39B30000EEA7}"/>
              </a:ext>
            </a:extLst>
          </p:cNvPr>
          <p:cNvSpPr txBox="1"/>
          <p:nvPr/>
        </p:nvSpPr>
        <p:spPr>
          <a:xfrm>
            <a:off x="8696854" y="6068289"/>
            <a:ext cx="336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Рис.15. Распределение напряжений на модели №1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84D92F4-83C1-70D3-B480-88FA0344E9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94" t="25454" r="80833" b="57845"/>
          <a:stretch/>
        </p:blipFill>
        <p:spPr>
          <a:xfrm>
            <a:off x="8457189" y="1354570"/>
            <a:ext cx="1115514" cy="144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77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8A0DE74-5639-B123-4BC0-9814AFE71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0875"/>
          </a:xfrm>
        </p:spPr>
        <p:txBody>
          <a:bodyPr>
            <a:normAutofit fontScale="90000"/>
          </a:bodyPr>
          <a:lstStyle/>
          <a:p>
            <a:r>
              <a:rPr lang="ru-RU" dirty="0"/>
              <a:t>Результаты.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854D80-34D2-BBE7-5023-7C3352354F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42" t="17239" r="31818" b="17306"/>
          <a:stretch/>
        </p:blipFill>
        <p:spPr>
          <a:xfrm>
            <a:off x="720437" y="1507837"/>
            <a:ext cx="3330460" cy="423718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BE8CB3B-EC7F-EA9E-77BA-B9DB346998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79" t="25320" r="85455" b="57576"/>
          <a:stretch/>
        </p:blipFill>
        <p:spPr>
          <a:xfrm>
            <a:off x="431800" y="1644072"/>
            <a:ext cx="1094400" cy="15794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122EDE-7674-242F-97E5-86D07B098B45}"/>
              </a:ext>
            </a:extLst>
          </p:cNvPr>
          <p:cNvSpPr txBox="1"/>
          <p:nvPr/>
        </p:nvSpPr>
        <p:spPr>
          <a:xfrm>
            <a:off x="720437" y="5913690"/>
            <a:ext cx="336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Рис.16. Распределение перемещений на модели №2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273DC57-38FA-E70A-F7C1-A69E5F6F8A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73" t="17239" r="32273" b="17306"/>
          <a:stretch/>
        </p:blipFill>
        <p:spPr>
          <a:xfrm>
            <a:off x="4828671" y="1385455"/>
            <a:ext cx="3310040" cy="435956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8C38CB9-C829-261B-AFBD-0897DDAEDA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79" t="25454" r="85115" b="58115"/>
          <a:stretch/>
        </p:blipFill>
        <p:spPr>
          <a:xfrm>
            <a:off x="4608946" y="1507837"/>
            <a:ext cx="1209610" cy="15955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DBDC3D-C4A0-11C0-F718-CD4703D71DE0}"/>
              </a:ext>
            </a:extLst>
          </p:cNvPr>
          <p:cNvSpPr txBox="1"/>
          <p:nvPr/>
        </p:nvSpPr>
        <p:spPr>
          <a:xfrm>
            <a:off x="4951733" y="5913690"/>
            <a:ext cx="336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Рис.17. Распределение деформаций на модели №2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E8AD596-2FEF-9A8E-7862-200EFF3412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864" t="17373" r="32560" b="17307"/>
          <a:stretch/>
        </p:blipFill>
        <p:spPr>
          <a:xfrm>
            <a:off x="8699152" y="1225026"/>
            <a:ext cx="3362037" cy="447963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1A68608-4F6F-7AD4-A4CF-2D758A9560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79" t="25320" r="86288" b="57980"/>
          <a:stretch/>
        </p:blipFill>
        <p:spPr>
          <a:xfrm>
            <a:off x="8699152" y="1507837"/>
            <a:ext cx="999030" cy="160882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CBD760F-ED31-49C9-E5D6-ED5B9B24BEBE}"/>
              </a:ext>
            </a:extLst>
          </p:cNvPr>
          <p:cNvSpPr txBox="1"/>
          <p:nvPr/>
        </p:nvSpPr>
        <p:spPr>
          <a:xfrm>
            <a:off x="8699153" y="5913689"/>
            <a:ext cx="336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Рис.18. Распределение напряжений на модели №1</a:t>
            </a:r>
          </a:p>
        </p:txBody>
      </p:sp>
    </p:spTree>
    <p:extLst>
      <p:ext uri="{BB962C8B-B14F-4D97-AF65-F5344CB8AC3E}">
        <p14:creationId xmlns:p14="http://schemas.microsoft.com/office/powerpoint/2010/main" val="146422867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560</Words>
  <Application>Microsoft Office PowerPoint</Application>
  <PresentationFormat>Широкоэкранный</PresentationFormat>
  <Paragraphs>41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Тема Office</vt:lpstr>
      <vt:lpstr>Оценка грузоподъемности крюков.</vt:lpstr>
      <vt:lpstr>Геометрия.</vt:lpstr>
      <vt:lpstr>Презентация PowerPoint</vt:lpstr>
      <vt:lpstr>Презентация PowerPoint</vt:lpstr>
      <vt:lpstr>Построение сетки.</vt:lpstr>
      <vt:lpstr>Построение сетки.</vt:lpstr>
      <vt:lpstr>Нагрузка.</vt:lpstr>
      <vt:lpstr>Результаты.</vt:lpstr>
      <vt:lpstr>Результаты.</vt:lpstr>
      <vt:lpstr>Результаты.</vt:lpstr>
      <vt:lpstr>Вывод.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Оценка грузоподъемности крюков.</dc:title>
  <dc:creator>Качевская Ольга Андреевна</dc:creator>
  <cp:lastModifiedBy>Качевская Ольга Андреевна</cp:lastModifiedBy>
  <cp:revision>2</cp:revision>
  <dcterms:created xsi:type="dcterms:W3CDTF">2023-10-23T20:12:49Z</dcterms:created>
  <dcterms:modified xsi:type="dcterms:W3CDTF">2023-10-23T22:13:23Z</dcterms:modified>
</cp:coreProperties>
</file>